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4" r:id="rId1"/>
    <p:sldMasterId id="2147483875" r:id="rId2"/>
    <p:sldMasterId id="2147483876" r:id="rId3"/>
    <p:sldMasterId id="2147483877" r:id="rId4"/>
    <p:sldMasterId id="2147483878" r:id="rId5"/>
  </p:sldMasterIdLst>
  <p:notesMasterIdLst>
    <p:notesMasterId r:id="rId12"/>
  </p:notesMasterIdLst>
  <p:handoutMasterIdLst>
    <p:handoutMasterId r:id="rId13"/>
  </p:handoutMasterIdLst>
  <p:sldIdLst>
    <p:sldId id="751" r:id="rId6"/>
    <p:sldId id="1438" r:id="rId7"/>
    <p:sldId id="1441" r:id="rId8"/>
    <p:sldId id="1436" r:id="rId9"/>
    <p:sldId id="1434" r:id="rId10"/>
    <p:sldId id="1444" r:id="rId11"/>
  </p:sldIdLst>
  <p:sldSz cx="9144000" cy="6858000" type="screen4x3"/>
  <p:notesSz cx="9926638" cy="6797675"/>
  <p:defaultTextStyle>
    <a:defPPr>
      <a:defRPr lang="ja-JP"/>
    </a:defPPr>
    <a:lvl1pPr algn="ctr" rtl="0" fontAlgn="base">
      <a:spcBef>
        <a:spcPct val="5000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3333FF"/>
    <a:srgbClr val="FFFF99"/>
    <a:srgbClr val="FF99CC"/>
    <a:srgbClr val="52DCFC"/>
    <a:srgbClr val="CAF4FE"/>
    <a:srgbClr val="CCCCFF"/>
    <a:srgbClr val="99CCFF"/>
    <a:srgbClr val="33CCFF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795" autoAdjust="0"/>
    <p:restoredTop sz="99102" autoAdjust="0"/>
  </p:normalViewPr>
  <p:slideViewPr>
    <p:cSldViewPr snapToGrid="0">
      <p:cViewPr>
        <p:scale>
          <a:sx n="75" d="100"/>
          <a:sy n="75" d="100"/>
        </p:scale>
        <p:origin x="-1236" y="-78"/>
      </p:cViewPr>
      <p:guideLst>
        <p:guide orient="horz" pos="4042"/>
        <p:guide orient="horz" pos="1911"/>
        <p:guide orient="horz" pos="482"/>
        <p:guide orient="horz" pos="3566"/>
        <p:guide orient="horz" pos="2772"/>
        <p:guide orient="horz" pos="3362"/>
        <p:guide orient="horz" pos="890"/>
        <p:guide pos="158"/>
        <p:guide pos="5080"/>
        <p:guide pos="2154"/>
        <p:guide pos="3833"/>
        <p:guide pos="1020"/>
        <p:guide pos="3016"/>
        <p:guide pos="5738"/>
        <p:guide pos="5670"/>
      </p:guideLst>
    </p:cSldViewPr>
  </p:slideViewPr>
  <p:outlineViewPr>
    <p:cViewPr>
      <p:scale>
        <a:sx n="33" d="100"/>
        <a:sy n="33" d="100"/>
      </p:scale>
      <p:origin x="0" y="35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644" y="-72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35080" cy="36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8" rIns="91294" bIns="45648" numCol="1" anchor="t" anchorCtr="0" compatLnSpc="1">
            <a:prstTxWarp prst="textNoShape">
              <a:avLst/>
            </a:prstTxWarp>
          </a:bodyPr>
          <a:lstStyle>
            <a:lvl1pPr algn="l" defTabSz="912813">
              <a:spcBef>
                <a:spcPct val="0"/>
              </a:spcBef>
              <a:defRPr sz="1200" b="1" u="none">
                <a:latin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68061" y="0"/>
            <a:ext cx="4223805" cy="36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8" rIns="91294" bIns="45648" numCol="1" anchor="t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defRPr sz="1200" b="1" u="none">
                <a:latin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3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62846"/>
            <a:ext cx="4335080" cy="31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8" rIns="91294" bIns="45648" numCol="1" anchor="b" anchorCtr="0" compatLnSpc="1">
            <a:prstTxWarp prst="textNoShape">
              <a:avLst/>
            </a:prstTxWarp>
          </a:bodyPr>
          <a:lstStyle>
            <a:lvl1pPr algn="l" defTabSz="912813">
              <a:spcBef>
                <a:spcPct val="0"/>
              </a:spcBef>
              <a:defRPr sz="1200" b="1" u="none">
                <a:latin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3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68061" y="6462846"/>
            <a:ext cx="4223805" cy="31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8" rIns="91294" bIns="45648" numCol="1" anchor="b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defRPr sz="1200" b="1" u="none">
                <a:latin typeface="ＭＳ Ｐゴシック" pitchFamily="50" charset="-128"/>
              </a:defRPr>
            </a:lvl1pPr>
          </a:lstStyle>
          <a:p>
            <a:pPr>
              <a:defRPr/>
            </a:pPr>
            <a:fld id="{7D3017D1-0527-4600-BC22-BCFF2F950D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55383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625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8" tIns="45639" rIns="91278" bIns="45639" numCol="1" anchor="t" anchorCtr="0" compatLnSpc="1">
            <a:prstTxWarp prst="textNoShape">
              <a:avLst/>
            </a:prstTxWarp>
          </a:bodyPr>
          <a:lstStyle>
            <a:lvl1pPr algn="l" defTabSz="912813">
              <a:spcBef>
                <a:spcPct val="0"/>
              </a:spcBef>
              <a:defRPr sz="1200" b="0" u="none">
                <a:latin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696" y="0"/>
            <a:ext cx="4302625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8" tIns="45639" rIns="91278" bIns="45639" numCol="1" anchor="t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defRPr sz="1200" b="0" u="none">
                <a:latin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0250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519" y="3228705"/>
            <a:ext cx="7937601" cy="3059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8" tIns="45639" rIns="91278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410"/>
            <a:ext cx="4302625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8" tIns="45639" rIns="91278" bIns="45639" numCol="1" anchor="b" anchorCtr="0" compatLnSpc="1">
            <a:prstTxWarp prst="textNoShape">
              <a:avLst/>
            </a:prstTxWarp>
          </a:bodyPr>
          <a:lstStyle>
            <a:lvl1pPr algn="l" defTabSz="912813">
              <a:spcBef>
                <a:spcPct val="0"/>
              </a:spcBef>
              <a:defRPr sz="1200" b="0" u="none">
                <a:latin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696" y="6457410"/>
            <a:ext cx="4302625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8" tIns="45639" rIns="91278" bIns="45639" numCol="1" anchor="b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defRPr sz="1200" b="0" u="none">
                <a:latin typeface="ＭＳ Ｐゴシック" pitchFamily="50" charset="-128"/>
              </a:defRPr>
            </a:lvl1pPr>
          </a:lstStyle>
          <a:p>
            <a:pPr>
              <a:defRPr/>
            </a:pPr>
            <a:fld id="{96389558-A207-4D79-9C28-FA0D447919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40937739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/>
            <a:fld id="{A3BCAB7E-B565-4B1F-8F8A-7B0276EE93FB}" type="slidenum">
              <a:rPr lang="en-US" altLang="ja-JP" sz="1200" u="none" smtClean="0"/>
              <a:pPr eaLnBrk="1" hangingPunct="1"/>
              <a:t>1</a:t>
            </a:fld>
            <a:endParaRPr lang="en-US" altLang="ja-JP" sz="1200" u="non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3900" y="509588"/>
            <a:ext cx="3400425" cy="2549525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2201" y="3228705"/>
            <a:ext cx="7942238" cy="305911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ja-JP" sz="800" smtClean="0"/>
          </a:p>
          <a:p>
            <a:pPr eaLnBrk="1" hangingPunct="1"/>
            <a:endParaRPr lang="en-GB" altLang="ja-JP" sz="8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698" name="Rectangle 7"/>
          <p:cNvSpPr txBox="1">
            <a:spLocks noGrp="1" noChangeArrowheads="1"/>
          </p:cNvSpPr>
          <p:nvPr/>
        </p:nvSpPr>
        <p:spPr bwMode="auto">
          <a:xfrm>
            <a:off x="5621696" y="6457410"/>
            <a:ext cx="4302625" cy="339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85" tIns="45643" rIns="91285" bIns="45643" anchor="b"/>
          <a:lstStyle>
            <a:lvl1pPr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r" eaLnBrk="1" hangingPunct="1"/>
            <a:fld id="{847C80AB-86B7-4AC8-99CB-C9F2F1100730}" type="slidenum">
              <a:rPr lang="en-US" altLang="ja-JP" sz="1200" u="none">
                <a:latin typeface="ArialMT" charset="-128"/>
                <a:ea typeface="ArialMT" charset="-128"/>
              </a:rPr>
              <a:pPr algn="r" eaLnBrk="1" hangingPunct="1"/>
              <a:t>2</a:t>
            </a:fld>
            <a:endParaRPr lang="en-US" altLang="ja-JP" sz="1200" u="none">
              <a:latin typeface="ArialMT" charset="-128"/>
              <a:ea typeface="ArialMT" charset="-128"/>
            </a:endParaRPr>
          </a:p>
        </p:txBody>
      </p:sp>
      <p:sp>
        <p:nvSpPr>
          <p:cNvPr id="143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7700" name="Rectangle 6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5890" name="Rectangle 7"/>
          <p:cNvSpPr txBox="1">
            <a:spLocks noGrp="1" noChangeArrowheads="1"/>
          </p:cNvSpPr>
          <p:nvPr/>
        </p:nvSpPr>
        <p:spPr bwMode="auto">
          <a:xfrm>
            <a:off x="5621696" y="6457410"/>
            <a:ext cx="4302625" cy="339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85" tIns="45643" rIns="91285" bIns="45643" anchor="b"/>
          <a:lstStyle>
            <a:lvl1pPr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r" eaLnBrk="1" hangingPunct="1"/>
            <a:fld id="{317F319C-1A23-451D-8641-9249576A0E6F}" type="slidenum">
              <a:rPr lang="en-US" altLang="ja-JP" sz="1200" u="none">
                <a:latin typeface="ArialMT" charset="-128"/>
                <a:ea typeface="ArialMT" charset="-128"/>
              </a:rPr>
              <a:pPr algn="r" eaLnBrk="1" hangingPunct="1"/>
              <a:t>3</a:t>
            </a:fld>
            <a:endParaRPr lang="en-US" altLang="ja-JP" sz="1200" u="none">
              <a:latin typeface="ArialMT" charset="-128"/>
              <a:ea typeface="ArialMT" charset="-128"/>
            </a:endParaRPr>
          </a:p>
        </p:txBody>
      </p:sp>
      <p:sp>
        <p:nvSpPr>
          <p:cNvPr id="144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5892" name="Rectangle 6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578" name="Rectangle 7"/>
          <p:cNvSpPr txBox="1">
            <a:spLocks noGrp="1" noChangeArrowheads="1"/>
          </p:cNvSpPr>
          <p:nvPr/>
        </p:nvSpPr>
        <p:spPr bwMode="auto">
          <a:xfrm>
            <a:off x="5621696" y="6457410"/>
            <a:ext cx="4302625" cy="339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85" tIns="45643" rIns="91285" bIns="45643" anchor="b"/>
          <a:lstStyle>
            <a:lvl1pPr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r" eaLnBrk="1" hangingPunct="1"/>
            <a:fld id="{081DF561-01F4-4E07-86A4-A07ACBB48BED}" type="slidenum">
              <a:rPr lang="en-US" altLang="ja-JP" sz="1200" u="none">
                <a:latin typeface="ArialMT" charset="-128"/>
                <a:ea typeface="ArialMT" charset="-128"/>
              </a:rPr>
              <a:pPr algn="r" eaLnBrk="1" hangingPunct="1"/>
              <a:t>4</a:t>
            </a:fld>
            <a:endParaRPr lang="en-US" altLang="ja-JP" sz="1200" u="none">
              <a:latin typeface="ArialMT" charset="-128"/>
              <a:ea typeface="ArialMT" charset="-128"/>
            </a:endParaRPr>
          </a:p>
        </p:txBody>
      </p:sp>
      <p:sp>
        <p:nvSpPr>
          <p:cNvPr id="143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2580" name="Rectangle 6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482" name="Rectangle 7"/>
          <p:cNvSpPr txBox="1">
            <a:spLocks noGrp="1" noChangeArrowheads="1"/>
          </p:cNvSpPr>
          <p:nvPr/>
        </p:nvSpPr>
        <p:spPr bwMode="auto">
          <a:xfrm>
            <a:off x="5621696" y="6457410"/>
            <a:ext cx="4302625" cy="339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85" tIns="45643" rIns="91285" bIns="45643" anchor="b"/>
          <a:lstStyle>
            <a:lvl1pPr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r" eaLnBrk="1" hangingPunct="1"/>
            <a:fld id="{4A825719-8CA5-46F9-96C0-69DFD3A97609}" type="slidenum">
              <a:rPr lang="en-US" altLang="ja-JP" sz="1200" u="none">
                <a:latin typeface="ArialMT" charset="-128"/>
                <a:ea typeface="ArialMT" charset="-128"/>
              </a:rPr>
              <a:pPr algn="r" eaLnBrk="1" hangingPunct="1"/>
              <a:t>5</a:t>
            </a:fld>
            <a:endParaRPr lang="en-US" altLang="ja-JP" sz="1200" u="none">
              <a:latin typeface="ArialMT" charset="-128"/>
              <a:ea typeface="ArialMT" charset="-128"/>
            </a:endParaRPr>
          </a:p>
        </p:txBody>
      </p:sp>
      <p:sp>
        <p:nvSpPr>
          <p:cNvPr id="142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8484" name="Rectangle 6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7"/>
          <p:cNvSpPr txBox="1">
            <a:spLocks noGrp="1" noChangeArrowheads="1"/>
          </p:cNvSpPr>
          <p:nvPr/>
        </p:nvSpPr>
        <p:spPr bwMode="auto">
          <a:xfrm>
            <a:off x="5621696" y="6457410"/>
            <a:ext cx="4302625" cy="339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85" tIns="45643" rIns="91285" bIns="45643" anchor="b"/>
          <a:lstStyle>
            <a:lvl1pPr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r" eaLnBrk="1" hangingPunct="1"/>
            <a:fld id="{B4227FFB-1359-43C2-AC95-256215207329}" type="slidenum">
              <a:rPr lang="en-US" altLang="ja-JP" sz="1200" u="none">
                <a:latin typeface="ArialMT" charset="-128"/>
                <a:ea typeface="ArialMT" charset="-128"/>
              </a:rPr>
              <a:pPr algn="r" eaLnBrk="1" hangingPunct="1"/>
              <a:t>6</a:t>
            </a:fld>
            <a:endParaRPr lang="en-US" altLang="ja-JP" sz="1200" u="none">
              <a:latin typeface="ArialMT" charset="-128"/>
              <a:ea typeface="ArialMT" charset="-128"/>
            </a:endParaRPr>
          </a:p>
        </p:txBody>
      </p:sp>
      <p:sp>
        <p:nvSpPr>
          <p:cNvPr id="67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6" name="Rectangle 6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82652-8E46-4483-BB8D-12F3510B7F89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59012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43E4D-C01A-4A16-8F94-DAC668F77770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82288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B7F0A-9433-4315-8FB2-51073430ACF9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962670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8EAC1-E194-4235-A0AC-47DA725C57F9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668244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44EC1-3A16-4A11-A3E8-1FCB1376C2AD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464122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FB3B9-E50A-4106-A13B-7E53A6218B2C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449711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D2493-B97F-47BD-87B1-3DCF6B9178AF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429176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03133-1519-4190-8379-F1B3AC6C1003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057226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52494-7F18-4E3E-A80A-BA714F36794A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9593644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DA0D4-31A0-4D92-BDA5-E431E0F9B1AB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340197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63A14-CCBB-4D7A-B81A-33DCC902F5CE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66828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86F63-3087-4172-9C15-F358F89DAA3F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41848057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7A001-272C-431F-95F9-B522D4AF9EBB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686964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A3032-DD0A-4D5A-B422-36D08128AC6A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586592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77E69-61C3-4A10-9FA2-5E0B5D5720C7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834613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B087D-872A-4C8F-95E9-80987FBC975E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1786945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0D9A2-4A6F-4E9C-BFBC-963098A40210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8577089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0E0A4-72C4-404B-BAEE-AD253CF796FA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934749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ECAEF-AD90-47A9-969C-16C02C535E4A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8854657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614CE-9B49-49C5-968E-68C29725A0A1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6359741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1CE8B-A0B7-4750-8829-B8F2D7BA717F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7668039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31B37-8E84-4174-9AD3-33C3D1242023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78941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08B9F-48F6-4EC0-BF8F-184EB8757606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6883588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8E53E-7B46-4D07-B4DC-CFA071BFA234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9601986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7301D-4AC2-4B41-A56D-581A492D3164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7042997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57D43-D6C5-4BF7-9F42-08DEF9276F6B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1591389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2DA71-0CE3-424E-88B0-440820DB5CF5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1335341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D5852-74C2-42CF-A8C0-B470C8EE4BE5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7996170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9AC84-0FF9-477D-AD2C-502C93DC588F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726315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A457D-5EB5-4E99-9D0C-78203D38774E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2628116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9D2E9-D60F-4FBC-A9FF-654250FD9750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9029853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6404B-1B5D-4A71-A018-D36C1A0D82A0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8995340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81260-97CA-4F72-9D5F-2BD10BE7F86D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13341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5CBF0-033B-4E49-8B2B-62E065C460E3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760051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330E9-CF9A-4BE6-BAE2-0CD92788FBBE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6593764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C0BF1-C079-48FA-A2BF-0D8D5974D1C0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8445140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8E1B7-8418-4BEA-A82C-B45EAF860879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9030830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CB36F-0C17-4C91-8F72-F1D5ECA7AB64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808991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9657B-B099-4764-92B0-656896E0276B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5134266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19C9B-759E-4721-8B78-F3FB17F31908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79205696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DF35D-281C-4A56-A4C8-2DC171309266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9078341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B4990-BD4E-4E21-A529-FB53894E743B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4353902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339FC-C2D3-4256-976A-571036C461EA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0995525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8004-2755-4992-956A-349873DB180D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37069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D82E7-0883-48BF-8F9B-74288F2AD02D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037186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30BC5-96A5-47A7-A9D2-6B1546EAE6B8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31414629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4790-8F72-45DC-ACE1-DCF4CD8C11BD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21903324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C6C08-5692-470D-8636-0BDC23625236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26342414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AD969-9469-4CC9-AF74-B6A2A5E97CDA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4584279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68D20-C920-4947-A865-DE56A363EDBC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73665851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095EC-BFAA-4D3D-A9EB-1CBB80B6E208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58167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2AE48-E12A-4A08-8CA0-01F6BCF92C30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74063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68123-9D0C-46C8-BCBA-14A04769C008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72504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A62E7-C70A-4BF2-9D7C-2AAD627E87FD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96152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7D9A4-5B30-42D1-AE2E-42ED771625D5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92280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 u="none">
                <a:latin typeface="ＭＳ Ｐゴシック" pitchFamily="50" charset="-128"/>
              </a:defRPr>
            </a:lvl1pPr>
          </a:lstStyle>
          <a:p>
            <a:pPr>
              <a:defRPr/>
            </a:pPr>
            <a:fld id="{165C680A-F2C6-4355-A43A-6928167BA295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 u="none">
                <a:latin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pic>
        <p:nvPicPr>
          <p:cNvPr id="1028" name="Picture 4" descr="02903070010_prsのコピー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7651"/>
          <a:stretch>
            <a:fillRect/>
          </a:stretch>
        </p:blipFill>
        <p:spPr bwMode="auto">
          <a:xfrm>
            <a:off x="0" y="0"/>
            <a:ext cx="91424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6" descr="名称未設定-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2" t="67703"/>
          <a:stretch>
            <a:fillRect/>
          </a:stretch>
        </p:blipFill>
        <p:spPr bwMode="auto">
          <a:xfrm>
            <a:off x="0" y="620713"/>
            <a:ext cx="9180513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879" name="Line 7"/>
          <p:cNvSpPr>
            <a:spLocks noChangeShapeType="1"/>
          </p:cNvSpPr>
          <p:nvPr/>
        </p:nvSpPr>
        <p:spPr bwMode="auto">
          <a:xfrm>
            <a:off x="0" y="6572250"/>
            <a:ext cx="9144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ja-JP" altLang="en-US" b="1" u="sng">
              <a:latin typeface="ＭＳ Ｐゴシック" pitchFamily="50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8628063" y="6553200"/>
            <a:ext cx="48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35E9D249-711C-42A0-9060-916A6A16C7A2}" type="slidenum">
              <a:rPr lang="ja-JP" altLang="en-US" sz="1400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 u="none">
                <a:latin typeface="ＭＳ Ｐゴシック" pitchFamily="50" charset="-128"/>
              </a:defRPr>
            </a:lvl1pPr>
          </a:lstStyle>
          <a:p>
            <a:pPr>
              <a:defRPr/>
            </a:pPr>
            <a:fld id="{50227426-BB18-410D-BA53-9A3B07415E9A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pic>
        <p:nvPicPr>
          <p:cNvPr id="2051" name="Picture 4" descr="02903070010_prsのコピー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7651"/>
          <a:stretch>
            <a:fillRect/>
          </a:stretch>
        </p:blipFill>
        <p:spPr bwMode="auto">
          <a:xfrm>
            <a:off x="0" y="0"/>
            <a:ext cx="91424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5" descr="resizeブランドスローガン_black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22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6" descr="名称未設定-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2" t="67703"/>
          <a:stretch>
            <a:fillRect/>
          </a:stretch>
        </p:blipFill>
        <p:spPr bwMode="auto">
          <a:xfrm>
            <a:off x="0" y="620713"/>
            <a:ext cx="9180513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4" name="Group 7"/>
          <p:cNvGrpSpPr>
            <a:grpSpLocks/>
          </p:cNvGrpSpPr>
          <p:nvPr/>
        </p:nvGrpSpPr>
        <p:grpSpPr bwMode="auto">
          <a:xfrm>
            <a:off x="57150" y="785813"/>
            <a:ext cx="9048750" cy="430212"/>
            <a:chOff x="36" y="487"/>
            <a:chExt cx="5700" cy="271"/>
          </a:xfrm>
        </p:grpSpPr>
        <p:sp>
          <p:nvSpPr>
            <p:cNvPr id="208904" name="Rectangle 8"/>
            <p:cNvSpPr>
              <a:spLocks noChangeArrowheads="1"/>
            </p:cNvSpPr>
            <p:nvPr/>
          </p:nvSpPr>
          <p:spPr bwMode="auto">
            <a:xfrm>
              <a:off x="44" y="487"/>
              <a:ext cx="5692" cy="271"/>
            </a:xfrm>
            <a:prstGeom prst="rect">
              <a:avLst/>
            </a:prstGeom>
            <a:solidFill>
              <a:srgbClr val="F5F1EB"/>
            </a:solidFill>
            <a:ln w="25400">
              <a:solidFill>
                <a:srgbClr val="203D74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defRPr/>
              </a:pPr>
              <a:endParaRPr lang="ja-JP" altLang="en-US" b="1" u="sng">
                <a:latin typeface="ＭＳ Ｐゴシック" pitchFamily="50" charset="-128"/>
              </a:endParaRPr>
            </a:p>
          </p:txBody>
        </p:sp>
        <p:sp>
          <p:nvSpPr>
            <p:cNvPr id="208905" name="Rectangle 9"/>
            <p:cNvSpPr>
              <a:spLocks noChangeArrowheads="1"/>
            </p:cNvSpPr>
            <p:nvPr/>
          </p:nvSpPr>
          <p:spPr bwMode="auto">
            <a:xfrm>
              <a:off x="36" y="487"/>
              <a:ext cx="425" cy="271"/>
            </a:xfrm>
            <a:prstGeom prst="rect">
              <a:avLst/>
            </a:prstGeom>
            <a:solidFill>
              <a:srgbClr val="203D74"/>
            </a:solidFill>
            <a:ln w="25400">
              <a:solidFill>
                <a:srgbClr val="203D74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defRPr/>
              </a:pPr>
              <a:endParaRPr lang="ja-JP" altLang="en-US" b="1" u="sng">
                <a:latin typeface="ＭＳ Ｐゴシック" pitchFamily="50" charset="-128"/>
              </a:endParaRPr>
            </a:p>
          </p:txBody>
        </p:sp>
        <p:grpSp>
          <p:nvGrpSpPr>
            <p:cNvPr id="2057" name="Group 57"/>
            <p:cNvGrpSpPr>
              <a:grpSpLocks/>
            </p:cNvGrpSpPr>
            <p:nvPr/>
          </p:nvGrpSpPr>
          <p:grpSpPr bwMode="auto">
            <a:xfrm>
              <a:off x="130" y="551"/>
              <a:ext cx="199" cy="139"/>
              <a:chOff x="2269" y="1580"/>
              <a:chExt cx="282" cy="263"/>
            </a:xfrm>
          </p:grpSpPr>
          <p:sp>
            <p:nvSpPr>
              <p:cNvPr id="208907" name="Freeform 58"/>
              <p:cNvSpPr>
                <a:spLocks/>
              </p:cNvSpPr>
              <p:nvPr/>
            </p:nvSpPr>
            <p:spPr bwMode="auto">
              <a:xfrm flipH="1">
                <a:off x="2269" y="1580"/>
                <a:ext cx="170" cy="263"/>
              </a:xfrm>
              <a:custGeom>
                <a:avLst/>
                <a:gdLst>
                  <a:gd name="T0" fmla="*/ 20 w 199"/>
                  <a:gd name="T1" fmla="*/ 0 h 306"/>
                  <a:gd name="T2" fmla="*/ 26 w 199"/>
                  <a:gd name="T3" fmla="*/ 6 h 306"/>
                  <a:gd name="T4" fmla="*/ 12 w 199"/>
                  <a:gd name="T5" fmla="*/ 21 h 306"/>
                  <a:gd name="T6" fmla="*/ 26 w 199"/>
                  <a:gd name="T7" fmla="*/ 37 h 306"/>
                  <a:gd name="T8" fmla="*/ 20 w 199"/>
                  <a:gd name="T9" fmla="*/ 43 h 306"/>
                  <a:gd name="T10" fmla="*/ 0 w 199"/>
                  <a:gd name="T11" fmla="*/ 21 h 306"/>
                  <a:gd name="T12" fmla="*/ 20 w 199"/>
                  <a:gd name="T13" fmla="*/ 0 h 3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9"/>
                  <a:gd name="T22" fmla="*/ 0 h 306"/>
                  <a:gd name="T23" fmla="*/ 199 w 199"/>
                  <a:gd name="T24" fmla="*/ 306 h 3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9" h="306">
                    <a:moveTo>
                      <a:pt x="153" y="0"/>
                    </a:moveTo>
                    <a:lnTo>
                      <a:pt x="199" y="46"/>
                    </a:lnTo>
                    <a:lnTo>
                      <a:pt x="91" y="153"/>
                    </a:lnTo>
                    <a:lnTo>
                      <a:pt x="199" y="261"/>
                    </a:lnTo>
                    <a:lnTo>
                      <a:pt x="153" y="306"/>
                    </a:lnTo>
                    <a:lnTo>
                      <a:pt x="0" y="153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defRPr/>
                </a:pPr>
                <a:endParaRPr lang="en-GB" altLang="ja-JP" sz="1800">
                  <a:solidFill>
                    <a:schemeClr val="bg2"/>
                  </a:solidFill>
                </a:endParaRPr>
              </a:p>
            </p:txBody>
          </p:sp>
          <p:sp>
            <p:nvSpPr>
              <p:cNvPr id="208908" name="Freeform 59"/>
              <p:cNvSpPr>
                <a:spLocks/>
              </p:cNvSpPr>
              <p:nvPr/>
            </p:nvSpPr>
            <p:spPr bwMode="auto">
              <a:xfrm flipH="1">
                <a:off x="2381" y="1580"/>
                <a:ext cx="170" cy="263"/>
              </a:xfrm>
              <a:custGeom>
                <a:avLst/>
                <a:gdLst>
                  <a:gd name="T0" fmla="*/ 20 w 199"/>
                  <a:gd name="T1" fmla="*/ 0 h 306"/>
                  <a:gd name="T2" fmla="*/ 26 w 199"/>
                  <a:gd name="T3" fmla="*/ 6 h 306"/>
                  <a:gd name="T4" fmla="*/ 12 w 199"/>
                  <a:gd name="T5" fmla="*/ 21 h 306"/>
                  <a:gd name="T6" fmla="*/ 26 w 199"/>
                  <a:gd name="T7" fmla="*/ 37 h 306"/>
                  <a:gd name="T8" fmla="*/ 20 w 199"/>
                  <a:gd name="T9" fmla="*/ 43 h 306"/>
                  <a:gd name="T10" fmla="*/ 0 w 199"/>
                  <a:gd name="T11" fmla="*/ 21 h 306"/>
                  <a:gd name="T12" fmla="*/ 20 w 199"/>
                  <a:gd name="T13" fmla="*/ 0 h 3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9"/>
                  <a:gd name="T22" fmla="*/ 0 h 306"/>
                  <a:gd name="T23" fmla="*/ 199 w 199"/>
                  <a:gd name="T24" fmla="*/ 306 h 3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9" h="306">
                    <a:moveTo>
                      <a:pt x="153" y="0"/>
                    </a:moveTo>
                    <a:lnTo>
                      <a:pt x="199" y="46"/>
                    </a:lnTo>
                    <a:lnTo>
                      <a:pt x="91" y="153"/>
                    </a:lnTo>
                    <a:lnTo>
                      <a:pt x="199" y="261"/>
                    </a:lnTo>
                    <a:lnTo>
                      <a:pt x="153" y="306"/>
                    </a:lnTo>
                    <a:lnTo>
                      <a:pt x="0" y="153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defRPr/>
                </a:pPr>
                <a:endParaRPr lang="en-GB" altLang="ja-JP" sz="1800">
                  <a:solidFill>
                    <a:schemeClr val="bg2"/>
                  </a:solidFill>
                </a:endParaRPr>
              </a:p>
            </p:txBody>
          </p:sp>
        </p:grpSp>
      </p:grpSp>
      <p:sp>
        <p:nvSpPr>
          <p:cNvPr id="2060" name="Rectangle 12"/>
          <p:cNvSpPr>
            <a:spLocks noChangeArrowheads="1"/>
          </p:cNvSpPr>
          <p:nvPr userDrawn="1"/>
        </p:nvSpPr>
        <p:spPr bwMode="auto">
          <a:xfrm>
            <a:off x="8628063" y="6553200"/>
            <a:ext cx="48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4B15D90E-FE8C-4AF4-8E83-34D5BA98E8A6}" type="slidenum">
              <a:rPr lang="ja-JP" altLang="en-US" sz="1400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 u="none">
                <a:latin typeface="ＭＳ Ｐゴシック" pitchFamily="50" charset="-128"/>
              </a:defRPr>
            </a:lvl1pPr>
          </a:lstStyle>
          <a:p>
            <a:pPr>
              <a:defRPr/>
            </a:pPr>
            <a:fld id="{9C590BAF-3D3C-4E99-BB0F-FC16924A7A32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 u="none">
                <a:latin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pic>
        <p:nvPicPr>
          <p:cNvPr id="3076" name="Picture 4" descr="02903070010_prsのコピー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6881"/>
          <a:stretch>
            <a:fillRect/>
          </a:stretch>
        </p:blipFill>
        <p:spPr bwMode="auto">
          <a:xfrm>
            <a:off x="0" y="1993900"/>
            <a:ext cx="914400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926" name="Line 6"/>
          <p:cNvSpPr>
            <a:spLocks noChangeShapeType="1"/>
          </p:cNvSpPr>
          <p:nvPr/>
        </p:nvSpPr>
        <p:spPr bwMode="auto">
          <a:xfrm>
            <a:off x="0" y="6572250"/>
            <a:ext cx="9144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ja-JP" altLang="en-US" b="1" u="sng">
              <a:latin typeface="ＭＳ Ｐゴシック" pitchFamily="50" charset="-128"/>
            </a:endParaRPr>
          </a:p>
        </p:txBody>
      </p:sp>
      <p:sp>
        <p:nvSpPr>
          <p:cNvPr id="3079" name="Rectangle 7"/>
          <p:cNvSpPr>
            <a:spLocks noChangeArrowheads="1"/>
          </p:cNvSpPr>
          <p:nvPr userDrawn="1"/>
        </p:nvSpPr>
        <p:spPr bwMode="auto">
          <a:xfrm>
            <a:off x="8628063" y="6553200"/>
            <a:ext cx="48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D97C0310-D469-4297-B1BE-CD23CC4CFA89}" type="slidenum">
              <a:rPr lang="ja-JP" altLang="en-US" sz="1400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 u="none">
                <a:latin typeface="ＭＳ Ｐゴシック" pitchFamily="50" charset="-128"/>
              </a:defRPr>
            </a:lvl1pPr>
          </a:lstStyle>
          <a:p>
            <a:pPr>
              <a:defRPr/>
            </a:pPr>
            <a:fld id="{246DB741-2F6D-495A-B36E-D02F0B7ACF7C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pic>
        <p:nvPicPr>
          <p:cNvPr id="4099" name="Picture 4" descr="02903070010_prsのコピー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7651"/>
          <a:stretch>
            <a:fillRect/>
          </a:stretch>
        </p:blipFill>
        <p:spPr bwMode="auto">
          <a:xfrm>
            <a:off x="0" y="0"/>
            <a:ext cx="91424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" descr="resizeブランドスローガン_black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22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6" descr="名称未設定-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2" t="67703"/>
          <a:stretch>
            <a:fillRect/>
          </a:stretch>
        </p:blipFill>
        <p:spPr bwMode="auto">
          <a:xfrm>
            <a:off x="0" y="620713"/>
            <a:ext cx="9180513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2" name="Group 7"/>
          <p:cNvGrpSpPr>
            <a:grpSpLocks/>
          </p:cNvGrpSpPr>
          <p:nvPr/>
        </p:nvGrpSpPr>
        <p:grpSpPr bwMode="auto">
          <a:xfrm>
            <a:off x="57150" y="785813"/>
            <a:ext cx="9048750" cy="430212"/>
            <a:chOff x="36" y="487"/>
            <a:chExt cx="5700" cy="271"/>
          </a:xfrm>
        </p:grpSpPr>
        <p:sp>
          <p:nvSpPr>
            <p:cNvPr id="210952" name="Rectangle 8"/>
            <p:cNvSpPr>
              <a:spLocks noChangeArrowheads="1"/>
            </p:cNvSpPr>
            <p:nvPr/>
          </p:nvSpPr>
          <p:spPr bwMode="auto">
            <a:xfrm>
              <a:off x="44" y="487"/>
              <a:ext cx="5692" cy="271"/>
            </a:xfrm>
            <a:prstGeom prst="rect">
              <a:avLst/>
            </a:prstGeom>
            <a:solidFill>
              <a:srgbClr val="F5F1EB"/>
            </a:solidFill>
            <a:ln w="25400">
              <a:solidFill>
                <a:srgbClr val="203D74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defRPr/>
              </a:pPr>
              <a:endParaRPr lang="ja-JP" altLang="en-US" b="1" u="sng">
                <a:latin typeface="ＭＳ Ｐゴシック" pitchFamily="50" charset="-128"/>
              </a:endParaRPr>
            </a:p>
          </p:txBody>
        </p:sp>
        <p:sp>
          <p:nvSpPr>
            <p:cNvPr id="210953" name="Rectangle 9"/>
            <p:cNvSpPr>
              <a:spLocks noChangeArrowheads="1"/>
            </p:cNvSpPr>
            <p:nvPr/>
          </p:nvSpPr>
          <p:spPr bwMode="auto">
            <a:xfrm>
              <a:off x="36" y="487"/>
              <a:ext cx="425" cy="271"/>
            </a:xfrm>
            <a:prstGeom prst="rect">
              <a:avLst/>
            </a:prstGeom>
            <a:solidFill>
              <a:srgbClr val="203D74"/>
            </a:solidFill>
            <a:ln w="25400">
              <a:solidFill>
                <a:srgbClr val="203D74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defRPr/>
              </a:pPr>
              <a:endParaRPr lang="ja-JP" altLang="en-US" b="1" u="sng">
                <a:latin typeface="ＭＳ Ｐゴシック" pitchFamily="50" charset="-128"/>
              </a:endParaRPr>
            </a:p>
          </p:txBody>
        </p:sp>
        <p:grpSp>
          <p:nvGrpSpPr>
            <p:cNvPr id="4106" name="Group 57"/>
            <p:cNvGrpSpPr>
              <a:grpSpLocks/>
            </p:cNvGrpSpPr>
            <p:nvPr/>
          </p:nvGrpSpPr>
          <p:grpSpPr bwMode="auto">
            <a:xfrm>
              <a:off x="130" y="551"/>
              <a:ext cx="199" cy="139"/>
              <a:chOff x="2269" y="1580"/>
              <a:chExt cx="282" cy="263"/>
            </a:xfrm>
          </p:grpSpPr>
          <p:sp>
            <p:nvSpPr>
              <p:cNvPr id="210955" name="Freeform 58"/>
              <p:cNvSpPr>
                <a:spLocks/>
              </p:cNvSpPr>
              <p:nvPr/>
            </p:nvSpPr>
            <p:spPr bwMode="auto">
              <a:xfrm flipH="1">
                <a:off x="2269" y="1580"/>
                <a:ext cx="170" cy="263"/>
              </a:xfrm>
              <a:custGeom>
                <a:avLst/>
                <a:gdLst>
                  <a:gd name="T0" fmla="*/ 20 w 199"/>
                  <a:gd name="T1" fmla="*/ 0 h 306"/>
                  <a:gd name="T2" fmla="*/ 26 w 199"/>
                  <a:gd name="T3" fmla="*/ 6 h 306"/>
                  <a:gd name="T4" fmla="*/ 12 w 199"/>
                  <a:gd name="T5" fmla="*/ 21 h 306"/>
                  <a:gd name="T6" fmla="*/ 26 w 199"/>
                  <a:gd name="T7" fmla="*/ 37 h 306"/>
                  <a:gd name="T8" fmla="*/ 20 w 199"/>
                  <a:gd name="T9" fmla="*/ 43 h 306"/>
                  <a:gd name="T10" fmla="*/ 0 w 199"/>
                  <a:gd name="T11" fmla="*/ 21 h 306"/>
                  <a:gd name="T12" fmla="*/ 20 w 199"/>
                  <a:gd name="T13" fmla="*/ 0 h 3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9"/>
                  <a:gd name="T22" fmla="*/ 0 h 306"/>
                  <a:gd name="T23" fmla="*/ 199 w 199"/>
                  <a:gd name="T24" fmla="*/ 306 h 3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9" h="306">
                    <a:moveTo>
                      <a:pt x="153" y="0"/>
                    </a:moveTo>
                    <a:lnTo>
                      <a:pt x="199" y="46"/>
                    </a:lnTo>
                    <a:lnTo>
                      <a:pt x="91" y="153"/>
                    </a:lnTo>
                    <a:lnTo>
                      <a:pt x="199" y="261"/>
                    </a:lnTo>
                    <a:lnTo>
                      <a:pt x="153" y="306"/>
                    </a:lnTo>
                    <a:lnTo>
                      <a:pt x="0" y="153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defRPr/>
                </a:pPr>
                <a:endParaRPr lang="en-GB" altLang="ja-JP" sz="1800">
                  <a:solidFill>
                    <a:schemeClr val="bg2"/>
                  </a:solidFill>
                </a:endParaRPr>
              </a:p>
            </p:txBody>
          </p:sp>
          <p:sp>
            <p:nvSpPr>
              <p:cNvPr id="210956" name="Freeform 59"/>
              <p:cNvSpPr>
                <a:spLocks/>
              </p:cNvSpPr>
              <p:nvPr/>
            </p:nvSpPr>
            <p:spPr bwMode="auto">
              <a:xfrm flipH="1">
                <a:off x="2381" y="1580"/>
                <a:ext cx="170" cy="263"/>
              </a:xfrm>
              <a:custGeom>
                <a:avLst/>
                <a:gdLst>
                  <a:gd name="T0" fmla="*/ 20 w 199"/>
                  <a:gd name="T1" fmla="*/ 0 h 306"/>
                  <a:gd name="T2" fmla="*/ 26 w 199"/>
                  <a:gd name="T3" fmla="*/ 6 h 306"/>
                  <a:gd name="T4" fmla="*/ 12 w 199"/>
                  <a:gd name="T5" fmla="*/ 21 h 306"/>
                  <a:gd name="T6" fmla="*/ 26 w 199"/>
                  <a:gd name="T7" fmla="*/ 37 h 306"/>
                  <a:gd name="T8" fmla="*/ 20 w 199"/>
                  <a:gd name="T9" fmla="*/ 43 h 306"/>
                  <a:gd name="T10" fmla="*/ 0 w 199"/>
                  <a:gd name="T11" fmla="*/ 21 h 306"/>
                  <a:gd name="T12" fmla="*/ 20 w 199"/>
                  <a:gd name="T13" fmla="*/ 0 h 3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9"/>
                  <a:gd name="T22" fmla="*/ 0 h 306"/>
                  <a:gd name="T23" fmla="*/ 199 w 199"/>
                  <a:gd name="T24" fmla="*/ 306 h 3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9" h="306">
                    <a:moveTo>
                      <a:pt x="153" y="0"/>
                    </a:moveTo>
                    <a:lnTo>
                      <a:pt x="199" y="46"/>
                    </a:lnTo>
                    <a:lnTo>
                      <a:pt x="91" y="153"/>
                    </a:lnTo>
                    <a:lnTo>
                      <a:pt x="199" y="261"/>
                    </a:lnTo>
                    <a:lnTo>
                      <a:pt x="153" y="306"/>
                    </a:lnTo>
                    <a:lnTo>
                      <a:pt x="0" y="153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defRPr/>
                </a:pPr>
                <a:endParaRPr lang="en-GB" altLang="ja-JP" sz="1800">
                  <a:solidFill>
                    <a:schemeClr val="bg2"/>
                  </a:solidFill>
                </a:endParaRPr>
              </a:p>
            </p:txBody>
          </p:sp>
        </p:grpSp>
      </p:grpSp>
      <p:sp>
        <p:nvSpPr>
          <p:cNvPr id="210957" name="Line 13"/>
          <p:cNvSpPr>
            <a:spLocks noChangeShapeType="1"/>
          </p:cNvSpPr>
          <p:nvPr/>
        </p:nvSpPr>
        <p:spPr bwMode="auto">
          <a:xfrm>
            <a:off x="0" y="6572250"/>
            <a:ext cx="9144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ja-JP" altLang="en-US" b="1" u="sng">
              <a:latin typeface="ＭＳ Ｐゴシック" pitchFamily="50" charset="-128"/>
            </a:endParaRPr>
          </a:p>
        </p:txBody>
      </p:sp>
      <p:sp>
        <p:nvSpPr>
          <p:cNvPr id="4109" name="Rectangle 13"/>
          <p:cNvSpPr>
            <a:spLocks noChangeArrowheads="1"/>
          </p:cNvSpPr>
          <p:nvPr userDrawn="1"/>
        </p:nvSpPr>
        <p:spPr bwMode="auto">
          <a:xfrm>
            <a:off x="8628063" y="6553200"/>
            <a:ext cx="48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BB5B4582-8531-460B-AD04-2AF2A7F282E0}" type="slidenum">
              <a:rPr lang="ja-JP" altLang="en-US" sz="1400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 u="none">
                <a:latin typeface="ＭＳ Ｐゴシック" pitchFamily="50" charset="-128"/>
              </a:defRPr>
            </a:lvl1pPr>
          </a:lstStyle>
          <a:p>
            <a:pPr>
              <a:defRPr/>
            </a:pPr>
            <a:fld id="{35C71BC3-84C2-4BC4-B9F1-2D674B8A091C}" type="datetimeFigureOut">
              <a:rPr lang="ja-JP" altLang="en-US"/>
              <a:pPr>
                <a:defRPr/>
              </a:pPr>
              <a:t>2014/8/22</a:t>
            </a:fld>
            <a:endParaRPr lang="en-US" altLang="ja-JP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 u="none">
                <a:latin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pic>
        <p:nvPicPr>
          <p:cNvPr id="5124" name="Picture 4" descr="名称未設定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02903070010_prsのコピー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6881"/>
          <a:stretch>
            <a:fillRect/>
          </a:stretch>
        </p:blipFill>
        <p:spPr bwMode="auto">
          <a:xfrm>
            <a:off x="0" y="1978025"/>
            <a:ext cx="91440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9" descr="product photo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627438"/>
            <a:ext cx="914400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2" r:id="rId2"/>
    <p:sldLayoutId id="2147483931" r:id="rId3"/>
    <p:sldLayoutId id="2147483930" r:id="rId4"/>
    <p:sldLayoutId id="2147483929" r:id="rId5"/>
    <p:sldLayoutId id="2147483928" r:id="rId6"/>
    <p:sldLayoutId id="2147483927" r:id="rId7"/>
    <p:sldLayoutId id="2147483926" r:id="rId8"/>
    <p:sldLayoutId id="2147483925" r:id="rId9"/>
    <p:sldLayoutId id="2147483924" r:id="rId10"/>
    <p:sldLayoutId id="214748392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6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wmf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Text Box 11"/>
          <p:cNvSpPr txBox="1">
            <a:spLocks noChangeArrowheads="1"/>
          </p:cNvSpPr>
          <p:nvPr/>
        </p:nvSpPr>
        <p:spPr bwMode="auto">
          <a:xfrm>
            <a:off x="879475" y="2201863"/>
            <a:ext cx="73755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>
              <a:buSzPct val="100000"/>
            </a:pPr>
            <a:r>
              <a:rPr lang="en-US" altLang="ja-JP" sz="3600" b="1" u="none">
                <a:solidFill>
                  <a:schemeClr val="bg1"/>
                </a:solidFill>
                <a:latin typeface="Arial" pitchFamily="34" charset="0"/>
                <a:sym typeface="ＭＳ Ｐゴシック" pitchFamily="50" charset="-128"/>
              </a:rPr>
              <a:t>KX-NS PBX</a:t>
            </a:r>
            <a:br>
              <a:rPr lang="en-US" altLang="ja-JP" sz="3600" b="1" u="none">
                <a:solidFill>
                  <a:schemeClr val="bg1"/>
                </a:solidFill>
                <a:latin typeface="Arial" pitchFamily="34" charset="0"/>
                <a:sym typeface="ＭＳ Ｐゴシック" pitchFamily="50" charset="-128"/>
              </a:rPr>
            </a:br>
            <a:r>
              <a:rPr lang="en-US" altLang="ja-JP" sz="3600" b="1" u="none">
                <a:solidFill>
                  <a:schemeClr val="bg1"/>
                </a:solidFill>
                <a:latin typeface="Arial" pitchFamily="34" charset="0"/>
                <a:sym typeface="ＭＳ Ｐゴシック" pitchFamily="50" charset="-128"/>
              </a:rPr>
              <a:t>RJ45 Cabling</a:t>
            </a:r>
            <a:endParaRPr lang="en-US" altLang="ja-JP" sz="3200" b="1" u="none">
              <a:solidFill>
                <a:schemeClr val="bg1"/>
              </a:solidFill>
              <a:latin typeface="Arial" pitchFamily="34" charset="0"/>
              <a:sym typeface="ＭＳ Ｐゴシック" pitchFamily="50" charset="-128"/>
            </a:endParaRPr>
          </a:p>
        </p:txBody>
      </p:sp>
      <p:sp>
        <p:nvSpPr>
          <p:cNvPr id="6169" name="Text Box 11"/>
          <p:cNvSpPr txBox="1">
            <a:spLocks noChangeArrowheads="1"/>
          </p:cNvSpPr>
          <p:nvPr/>
        </p:nvSpPr>
        <p:spPr bwMode="auto">
          <a:xfrm>
            <a:off x="0" y="3694113"/>
            <a:ext cx="914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>
              <a:buSzPct val="100000"/>
            </a:pPr>
            <a:r>
              <a:rPr lang="en-US" altLang="ja-JP" sz="2800" b="1" u="none" dirty="0" smtClean="0">
                <a:latin typeface="Arial" pitchFamily="34" charset="0"/>
                <a:sym typeface="ＭＳ Ｐゴシック" pitchFamily="50" charset="-128"/>
              </a:rPr>
              <a:t>June 19, 2014</a:t>
            </a:r>
            <a:endParaRPr lang="en-US" altLang="ja-JP" sz="2800" b="1" u="none" dirty="0">
              <a:latin typeface="Arial" pitchFamily="34" charset="0"/>
              <a:sym typeface="ＭＳ Ｐゴシック" pitchFamily="50" charset="-128"/>
            </a:endParaRP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569913" y="6303963"/>
            <a:ext cx="5986462" cy="212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altLang="ja-JP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Specifications are subject to change without notice.</a:t>
            </a:r>
            <a:endParaRPr lang="ja-JP" altLang="en-US" sz="1400" b="1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2357438" y="4546600"/>
            <a:ext cx="44577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altLang="ja-JP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Panasonic System Networks</a:t>
            </a:r>
            <a:br>
              <a:rPr lang="en-US" altLang="ja-JP" sz="20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ja-JP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PBX SE team </a:t>
            </a:r>
            <a:endParaRPr lang="ja-JP" altLang="en-US" sz="2000" b="1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292100" y="287338"/>
            <a:ext cx="85994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altLang="ja-JP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Document for Technical Training</a:t>
            </a:r>
            <a:endParaRPr lang="ja-JP" altLang="en-US" sz="2800" b="1" u="sng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6545" y="817562"/>
            <a:ext cx="6638925" cy="566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674" name="Rectangle 8"/>
          <p:cNvSpPr>
            <a:spLocks noChangeArrowheads="1"/>
          </p:cNvSpPr>
          <p:nvPr/>
        </p:nvSpPr>
        <p:spPr bwMode="auto">
          <a:xfrm>
            <a:off x="0" y="762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>
              <a:buSzPct val="100000"/>
            </a:pPr>
            <a:r>
              <a:rPr lang="en-US" altLang="ja-JP" sz="2800" b="1" u="none" dirty="0" smtClean="0">
                <a:solidFill>
                  <a:schemeClr val="bg1"/>
                </a:solidFill>
                <a:latin typeface="Arial" pitchFamily="34" charset="0"/>
                <a:sym typeface="ＭＳ Ｐゴシック" pitchFamily="50" charset="-128"/>
              </a:rPr>
              <a:t>1. </a:t>
            </a:r>
            <a:r>
              <a:rPr lang="en-US" altLang="ja-JP" sz="2800" b="1" u="none" dirty="0">
                <a:solidFill>
                  <a:schemeClr val="bg1"/>
                </a:solidFill>
                <a:latin typeface="Arial" pitchFamily="34" charset="0"/>
                <a:sym typeface="ＭＳ Ｐゴシック" pitchFamily="50" charset="-128"/>
              </a:rPr>
              <a:t>Connection Diagram</a:t>
            </a:r>
          </a:p>
        </p:txBody>
      </p:sp>
      <p:sp>
        <p:nvSpPr>
          <p:cNvPr id="1436775" name="Line 103"/>
          <p:cNvSpPr>
            <a:spLocks noChangeShapeType="1"/>
          </p:cNvSpPr>
          <p:nvPr/>
        </p:nvSpPr>
        <p:spPr bwMode="auto">
          <a:xfrm>
            <a:off x="6976270" y="5702300"/>
            <a:ext cx="927100" cy="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776" name="Rectangle 104"/>
          <p:cNvSpPr>
            <a:spLocks noChangeArrowheads="1"/>
          </p:cNvSpPr>
          <p:nvPr/>
        </p:nvSpPr>
        <p:spPr bwMode="auto">
          <a:xfrm>
            <a:off x="6849271" y="5791200"/>
            <a:ext cx="22947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ja-JP" dirty="0"/>
              <a:t>RJ45 - RJ11 straight cable can be used.</a:t>
            </a:r>
            <a:endParaRPr lang="ja-JP" altLang="en-US" dirty="0"/>
          </a:p>
        </p:txBody>
      </p:sp>
      <p:graphicFrame>
        <p:nvGraphicFramePr>
          <p:cNvPr id="7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65715186"/>
              </p:ext>
            </p:extLst>
          </p:nvPr>
        </p:nvGraphicFramePr>
        <p:xfrm>
          <a:off x="5757862" y="3994150"/>
          <a:ext cx="3152775" cy="520700"/>
        </p:xfrm>
        <a:graphic>
          <a:graphicData uri="http://schemas.openxmlformats.org/drawingml/2006/table">
            <a:tbl>
              <a:tblPr/>
              <a:tblGrid>
                <a:gridCol w="433388"/>
                <a:gridCol w="433387"/>
                <a:gridCol w="444500"/>
                <a:gridCol w="368300"/>
                <a:gridCol w="304800"/>
                <a:gridCol w="431800"/>
                <a:gridCol w="368300"/>
                <a:gridCol w="368300"/>
              </a:tblGrid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1</a:t>
                      </a:r>
                      <a:endParaRPr kumimoji="1" lang="en-US" altLang="ja-JP" sz="1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2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3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4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5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6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7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8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D1A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D2A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D1B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D2B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80" descr="nt343b_l_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12770" y="2987353"/>
            <a:ext cx="774050" cy="66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Line 86"/>
          <p:cNvSpPr>
            <a:spLocks noChangeShapeType="1"/>
          </p:cNvSpPr>
          <p:nvPr/>
        </p:nvSpPr>
        <p:spPr bwMode="auto">
          <a:xfrm>
            <a:off x="7583885" y="1651000"/>
            <a:ext cx="12105" cy="97155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6" name="Picture 1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6671" y="2936631"/>
            <a:ext cx="1062830" cy="772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92"/>
          <p:cNvSpPr>
            <a:spLocks noChangeArrowheads="1"/>
          </p:cNvSpPr>
          <p:nvPr/>
        </p:nvSpPr>
        <p:spPr bwMode="auto">
          <a:xfrm>
            <a:off x="7031832" y="2622553"/>
            <a:ext cx="693738" cy="276999"/>
          </a:xfrm>
          <a:prstGeom prst="rect">
            <a:avLst/>
          </a:prstGeom>
          <a:solidFill>
            <a:srgbClr val="FF99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r>
              <a:rPr lang="en-US" altLang="ja-JP" sz="1200" dirty="0"/>
              <a:t>RJ11</a:t>
            </a:r>
            <a:endParaRPr lang="ja-JP" altLang="en-US" sz="1200" dirty="0"/>
          </a:p>
        </p:txBody>
      </p:sp>
      <p:sp>
        <p:nvSpPr>
          <p:cNvPr id="19" name="Line 86"/>
          <p:cNvSpPr>
            <a:spLocks noChangeShapeType="1"/>
          </p:cNvSpPr>
          <p:nvPr/>
        </p:nvSpPr>
        <p:spPr bwMode="auto">
          <a:xfrm>
            <a:off x="7966373" y="1654175"/>
            <a:ext cx="12105" cy="97155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" name="Rectangle 92"/>
          <p:cNvSpPr>
            <a:spLocks noChangeArrowheads="1"/>
          </p:cNvSpPr>
          <p:nvPr/>
        </p:nvSpPr>
        <p:spPr bwMode="auto">
          <a:xfrm>
            <a:off x="7844632" y="2622553"/>
            <a:ext cx="693738" cy="276999"/>
          </a:xfrm>
          <a:prstGeom prst="rect">
            <a:avLst/>
          </a:prstGeom>
          <a:solidFill>
            <a:srgbClr val="FFFF99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r>
              <a:rPr lang="en-US" altLang="ja-JP" sz="1200" dirty="0"/>
              <a:t>RJ11</a:t>
            </a:r>
            <a:endParaRPr lang="ja-JP" altLang="en-US" sz="1200" dirty="0"/>
          </a:p>
        </p:txBody>
      </p:sp>
      <p:sp>
        <p:nvSpPr>
          <p:cNvPr id="22" name="Rectangle 92"/>
          <p:cNvSpPr>
            <a:spLocks noChangeArrowheads="1"/>
          </p:cNvSpPr>
          <p:nvPr/>
        </p:nvSpPr>
        <p:spPr bwMode="auto">
          <a:xfrm>
            <a:off x="7265990" y="1374001"/>
            <a:ext cx="1433510" cy="276999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r>
              <a:rPr lang="en-US" altLang="ja-JP" sz="1200" dirty="0" smtClean="0"/>
              <a:t>RJ45</a:t>
            </a:r>
            <a:endParaRPr lang="ja-JP" altLang="en-US" sz="1200" dirty="0"/>
          </a:p>
        </p:txBody>
      </p:sp>
      <p:sp>
        <p:nvSpPr>
          <p:cNvPr id="23" name="Rectangle 104"/>
          <p:cNvSpPr>
            <a:spLocks noChangeArrowheads="1"/>
          </p:cNvSpPr>
          <p:nvPr/>
        </p:nvSpPr>
        <p:spPr bwMode="auto">
          <a:xfrm>
            <a:off x="6925470" y="1016625"/>
            <a:ext cx="114736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ja-JP" dirty="0" smtClean="0"/>
              <a:t>DLC2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866" name="Rectangle 8"/>
          <p:cNvSpPr>
            <a:spLocks noChangeArrowheads="1"/>
          </p:cNvSpPr>
          <p:nvPr/>
        </p:nvSpPr>
        <p:spPr bwMode="auto">
          <a:xfrm>
            <a:off x="0" y="762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>
              <a:buSzPct val="100000"/>
            </a:pPr>
            <a:r>
              <a:rPr lang="en-US" altLang="ja-JP" sz="2800" b="1" u="none">
                <a:solidFill>
                  <a:schemeClr val="bg1"/>
                </a:solidFill>
                <a:latin typeface="Arial" pitchFamily="34" charset="0"/>
                <a:sym typeface="ＭＳ Ｐゴシック" pitchFamily="50" charset="-128"/>
              </a:rPr>
              <a:t>2. Main Cabinet / Expansion Cabinet</a:t>
            </a:r>
          </a:p>
        </p:txBody>
      </p:sp>
      <p:sp>
        <p:nvSpPr>
          <p:cNvPr id="1444867" name="Rectangle 3"/>
          <p:cNvSpPr>
            <a:spLocks noChangeArrowheads="1"/>
          </p:cNvSpPr>
          <p:nvPr/>
        </p:nvSpPr>
        <p:spPr bwMode="auto">
          <a:xfrm>
            <a:off x="855663" y="3249613"/>
            <a:ext cx="167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ja-JP" sz="1400" b="1"/>
              <a:t>LCOT6      DLC2</a:t>
            </a:r>
            <a:endParaRPr lang="ja-JP" altLang="en-US" sz="1400" b="1"/>
          </a:p>
        </p:txBody>
      </p:sp>
      <p:grpSp>
        <p:nvGrpSpPr>
          <p:cNvPr id="1444868" name="Group 4"/>
          <p:cNvGrpSpPr>
            <a:grpSpLocks/>
          </p:cNvGrpSpPr>
          <p:nvPr/>
        </p:nvGrpSpPr>
        <p:grpSpPr bwMode="auto">
          <a:xfrm>
            <a:off x="334963" y="1219200"/>
            <a:ext cx="4181475" cy="2225675"/>
            <a:chOff x="803" y="1360"/>
            <a:chExt cx="2634" cy="1402"/>
          </a:xfrm>
        </p:grpSpPr>
        <p:pic>
          <p:nvPicPr>
            <p:cNvPr id="144486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" y="1360"/>
              <a:ext cx="2634" cy="12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44870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4" y="1958"/>
              <a:ext cx="1092" cy="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44871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8" y="2011"/>
              <a:ext cx="168" cy="1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44872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0" y="2139"/>
              <a:ext cx="204" cy="1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44873" name="Picture 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3" y="2294"/>
              <a:ext cx="198" cy="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44874" name="Picture 1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3" y="2523"/>
              <a:ext cx="150" cy="1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44875" name="Rectangle 11"/>
          <p:cNvSpPr>
            <a:spLocks noChangeArrowheads="1"/>
          </p:cNvSpPr>
          <p:nvPr/>
        </p:nvSpPr>
        <p:spPr bwMode="auto">
          <a:xfrm>
            <a:off x="2584450" y="3429000"/>
            <a:ext cx="896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ja-JP" sz="1400" b="1"/>
              <a:t>SLC16</a:t>
            </a:r>
            <a:endParaRPr lang="ja-JP" altLang="en-US" sz="1400" b="1"/>
          </a:p>
        </p:txBody>
      </p:sp>
      <p:graphicFrame>
        <p:nvGraphicFramePr>
          <p:cNvPr id="1444876" name="Group 12"/>
          <p:cNvGraphicFramePr>
            <a:graphicFrameLocks noGrp="1"/>
          </p:cNvGraphicFramePr>
          <p:nvPr/>
        </p:nvGraphicFramePr>
        <p:xfrm>
          <a:off x="482600" y="4140200"/>
          <a:ext cx="3848100" cy="1054100"/>
        </p:xfrm>
        <a:graphic>
          <a:graphicData uri="http://schemas.openxmlformats.org/drawingml/2006/table">
            <a:tbl>
              <a:tblPr/>
              <a:tblGrid>
                <a:gridCol w="677863"/>
                <a:gridCol w="392112"/>
                <a:gridCol w="393700"/>
                <a:gridCol w="392113"/>
                <a:gridCol w="393700"/>
                <a:gridCol w="392112"/>
                <a:gridCol w="393700"/>
                <a:gridCol w="392113"/>
                <a:gridCol w="420687"/>
              </a:tblGrid>
              <a:tr h="2730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LCOT6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1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2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3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4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5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6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7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8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1-2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TA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RA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TB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RB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3-4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TC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RC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TD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RD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5-6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TE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RE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TF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RF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44930" name="Group 66"/>
          <p:cNvGraphicFramePr>
            <a:graphicFrameLocks noGrp="1"/>
          </p:cNvGraphicFramePr>
          <p:nvPr/>
        </p:nvGraphicFramePr>
        <p:xfrm>
          <a:off x="517525" y="5391150"/>
          <a:ext cx="3787775" cy="520700"/>
        </p:xfrm>
        <a:graphic>
          <a:graphicData uri="http://schemas.openxmlformats.org/drawingml/2006/table">
            <a:tbl>
              <a:tblPr/>
              <a:tblGrid>
                <a:gridCol w="635000"/>
                <a:gridCol w="433388"/>
                <a:gridCol w="433387"/>
                <a:gridCol w="444500"/>
                <a:gridCol w="368300"/>
                <a:gridCol w="304800"/>
                <a:gridCol w="431800"/>
                <a:gridCol w="368300"/>
                <a:gridCol w="368300"/>
              </a:tblGrid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DLC2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1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2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3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4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5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6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7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8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1-2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D1A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D2A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D1B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D2B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44964" name="Group 100"/>
          <p:cNvGraphicFramePr>
            <a:graphicFrameLocks noGrp="1"/>
          </p:cNvGraphicFramePr>
          <p:nvPr/>
        </p:nvGraphicFramePr>
        <p:xfrm>
          <a:off x="4592638" y="4146550"/>
          <a:ext cx="3857625" cy="1562100"/>
        </p:xfrm>
        <a:graphic>
          <a:graphicData uri="http://schemas.openxmlformats.org/drawingml/2006/table">
            <a:tbl>
              <a:tblPr/>
              <a:tblGrid>
                <a:gridCol w="682625"/>
                <a:gridCol w="396875"/>
                <a:gridCol w="403225"/>
                <a:gridCol w="395287"/>
                <a:gridCol w="395288"/>
                <a:gridCol w="398462"/>
                <a:gridCol w="395288"/>
                <a:gridCol w="395287"/>
                <a:gridCol w="395288"/>
              </a:tblGrid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SLC16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1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2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3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4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5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6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7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8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1-2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TA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RA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TB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RB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3-4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TC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RC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TD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RD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5-8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TE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RE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TF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TG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RG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RF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TH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RH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9-12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TI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RI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TJ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TK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RK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RJ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TL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RL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13-16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TM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RM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TN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TO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RO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RN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TP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RP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  <p:pic>
        <p:nvPicPr>
          <p:cNvPr id="1445038" name="Picture 17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7088" y="1217613"/>
            <a:ext cx="4162425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45039" name="Picture 17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4825" y="2952750"/>
            <a:ext cx="9715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45040" name="Rectangle 176"/>
          <p:cNvSpPr>
            <a:spLocks noChangeArrowheads="1"/>
          </p:cNvSpPr>
          <p:nvPr/>
        </p:nvSpPr>
        <p:spPr bwMode="auto">
          <a:xfrm>
            <a:off x="6802438" y="3506788"/>
            <a:ext cx="8969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ja-JP" sz="1400" b="1"/>
              <a:t>SLC16</a:t>
            </a:r>
            <a:endParaRPr lang="ja-JP" altLang="en-US" sz="1400" b="1"/>
          </a:p>
        </p:txBody>
      </p:sp>
      <p:sp>
        <p:nvSpPr>
          <p:cNvPr id="1445041" name="Rectangle 177"/>
          <p:cNvSpPr>
            <a:spLocks noChangeArrowheads="1"/>
          </p:cNvSpPr>
          <p:nvPr/>
        </p:nvSpPr>
        <p:spPr bwMode="auto">
          <a:xfrm>
            <a:off x="311150" y="850900"/>
            <a:ext cx="8047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ja-JP" sz="1400" b="1"/>
              <a:t>Main cabinet                                                                 Expansion Cabinet </a:t>
            </a:r>
            <a:endParaRPr lang="ja-JP" alt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1554" name="Rectangle 8"/>
          <p:cNvSpPr>
            <a:spLocks noChangeArrowheads="1"/>
          </p:cNvSpPr>
          <p:nvPr/>
        </p:nvSpPr>
        <p:spPr bwMode="auto">
          <a:xfrm>
            <a:off x="0" y="762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>
              <a:buSzPct val="100000"/>
            </a:pPr>
            <a:r>
              <a:rPr lang="en-US" altLang="ja-JP" sz="2800" b="1" u="none">
                <a:solidFill>
                  <a:schemeClr val="bg1"/>
                </a:solidFill>
                <a:latin typeface="Arial" pitchFamily="34" charset="0"/>
                <a:sym typeface="ＭＳ Ｐゴシック" pitchFamily="50" charset="-128"/>
              </a:rPr>
              <a:t>3. Optional Card for Extension / Analog CO</a:t>
            </a:r>
          </a:p>
        </p:txBody>
      </p:sp>
      <p:graphicFrame>
        <p:nvGraphicFramePr>
          <p:cNvPr id="1432268" name="Group 716"/>
          <p:cNvGraphicFramePr>
            <a:graphicFrameLocks noGrp="1"/>
          </p:cNvGraphicFramePr>
          <p:nvPr/>
        </p:nvGraphicFramePr>
        <p:xfrm>
          <a:off x="398463" y="2736850"/>
          <a:ext cx="3903662" cy="3368040"/>
        </p:xfrm>
        <a:graphic>
          <a:graphicData uri="http://schemas.openxmlformats.org/drawingml/2006/table">
            <a:tbl>
              <a:tblPr/>
              <a:tblGrid>
                <a:gridCol w="644525"/>
                <a:gridCol w="439737"/>
                <a:gridCol w="442913"/>
                <a:gridCol w="441325"/>
                <a:gridCol w="373062"/>
                <a:gridCol w="374650"/>
                <a:gridCol w="441325"/>
                <a:gridCol w="373063"/>
                <a:gridCol w="373062"/>
              </a:tblGrid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SLC8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1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2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3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4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5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6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7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8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1-4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TA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RA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TB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TC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RC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RB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TD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RD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5-8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TE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RE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TF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TG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RG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RF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TH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RH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1714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SLC16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1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2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3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4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5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6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7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8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1-4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TA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RA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TB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TC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RC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RB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TD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RD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5-8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TE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RE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TF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TG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RG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RF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TH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RH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9-12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TI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RI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TJ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TK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RK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RJ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TL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RL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13-16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TM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RM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TN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TO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RO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RN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TP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RP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DHLC4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1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2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3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4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5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6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7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8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1-2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D1A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D2A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D1B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TB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RB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D2B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TA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RA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3-4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D1C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D2C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D1D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TD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RD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D2D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TC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RC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31719" name="Group 167"/>
          <p:cNvGraphicFramePr>
            <a:graphicFrameLocks noGrp="1"/>
          </p:cNvGraphicFramePr>
          <p:nvPr/>
        </p:nvGraphicFramePr>
        <p:xfrm>
          <a:off x="4489450" y="2738438"/>
          <a:ext cx="4241800" cy="2326640"/>
        </p:xfrm>
        <a:graphic>
          <a:graphicData uri="http://schemas.openxmlformats.org/drawingml/2006/table">
            <a:tbl>
              <a:tblPr/>
              <a:tblGrid>
                <a:gridCol w="649288"/>
                <a:gridCol w="457200"/>
                <a:gridCol w="457200"/>
                <a:gridCol w="441325"/>
                <a:gridCol w="452437"/>
                <a:gridCol w="452438"/>
                <a:gridCol w="442912"/>
                <a:gridCol w="444500"/>
                <a:gridCol w="444500"/>
              </a:tblGrid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DLC8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1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2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3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4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5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6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7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8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1-4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D1A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D2A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D1B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D1C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D2C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D2B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D1D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D2D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5-8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D1E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D2E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D1F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D1G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D2G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D2F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D1H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D2H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1714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DLC16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1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2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3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4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5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6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7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8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1-4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D1A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D2A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D1B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D1C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D2C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D2B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D1D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D2D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5-8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D1E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D2E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D1F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D1G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D2G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D2F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D1H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D2H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9-12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D1I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D2I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D1J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D1K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D2K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D2J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D1L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D2L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13-16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D1M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D2M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D1N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D1O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D2O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D2N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D1P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D2P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  <p:pic>
        <p:nvPicPr>
          <p:cNvPr id="1431833" name="Picture 28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288" y="1311275"/>
            <a:ext cx="1946275" cy="112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1834" name="Picture 28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3838" y="1322388"/>
            <a:ext cx="2087562" cy="119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31835" name="Rectangle 283"/>
          <p:cNvSpPr>
            <a:spLocks noChangeArrowheads="1"/>
          </p:cNvSpPr>
          <p:nvPr/>
        </p:nvSpPr>
        <p:spPr bwMode="auto">
          <a:xfrm>
            <a:off x="360363" y="862013"/>
            <a:ext cx="6472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ja-JP" sz="1400" b="1"/>
              <a:t>DHLC4 / SLC8 / DLC8           SLC16 / DLC16                   LCOT6 </a:t>
            </a:r>
            <a:endParaRPr lang="ja-JP" altLang="en-US" sz="1400" b="1"/>
          </a:p>
        </p:txBody>
      </p:sp>
      <p:pic>
        <p:nvPicPr>
          <p:cNvPr id="1431836" name="Picture 28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7925" y="1365250"/>
            <a:ext cx="9715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1837" name="Picture 28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57300"/>
            <a:ext cx="2451100" cy="116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32138" name="Group 586"/>
          <p:cNvGraphicFramePr>
            <a:graphicFrameLocks noGrp="1"/>
          </p:cNvGraphicFramePr>
          <p:nvPr/>
        </p:nvGraphicFramePr>
        <p:xfrm>
          <a:off x="4495800" y="5308600"/>
          <a:ext cx="4241800" cy="1041400"/>
        </p:xfrm>
        <a:graphic>
          <a:graphicData uri="http://schemas.openxmlformats.org/drawingml/2006/table">
            <a:tbl>
              <a:tblPr/>
              <a:tblGrid>
                <a:gridCol w="658813"/>
                <a:gridCol w="442912"/>
                <a:gridCol w="441325"/>
                <a:gridCol w="441325"/>
                <a:gridCol w="441325"/>
                <a:gridCol w="441325"/>
                <a:gridCol w="441325"/>
                <a:gridCol w="441325"/>
                <a:gridCol w="492125"/>
              </a:tblGrid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LCOT6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1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2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3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4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5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6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7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8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1-2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TA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RA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TB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RB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3-4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TC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RC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TD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RD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60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5-6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TE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RE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TF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RF</a:t>
                      </a:r>
                      <a:endParaRPr kumimoji="1" lang="en-US" altLang="ja-JP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7458" name="Rectangle 8"/>
          <p:cNvSpPr>
            <a:spLocks noChangeArrowheads="1"/>
          </p:cNvSpPr>
          <p:nvPr/>
        </p:nvSpPr>
        <p:spPr bwMode="auto">
          <a:xfrm>
            <a:off x="0" y="762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>
              <a:buSzPct val="100000"/>
            </a:pPr>
            <a:r>
              <a:rPr lang="en-US" altLang="ja-JP" sz="2800" b="1" u="none">
                <a:solidFill>
                  <a:schemeClr val="bg1"/>
                </a:solidFill>
                <a:latin typeface="Arial" pitchFamily="34" charset="0"/>
                <a:sym typeface="ＭＳ Ｐゴシック" pitchFamily="50" charset="-128"/>
              </a:rPr>
              <a:t>4. Optional Card for Doorphone</a:t>
            </a:r>
          </a:p>
        </p:txBody>
      </p:sp>
      <p:pic>
        <p:nvPicPr>
          <p:cNvPr id="1427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77125" y="1225550"/>
            <a:ext cx="9715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27516" name="Picture 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4750" y="889000"/>
            <a:ext cx="48387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27517" name="Rectangle 61"/>
          <p:cNvSpPr>
            <a:spLocks noChangeArrowheads="1"/>
          </p:cNvSpPr>
          <p:nvPr/>
        </p:nvSpPr>
        <p:spPr bwMode="auto">
          <a:xfrm>
            <a:off x="292100" y="898525"/>
            <a:ext cx="4572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ja-JP" b="1"/>
              <a:t>DOOR2 : KX-NS5162</a:t>
            </a:r>
            <a:r>
              <a:rPr lang="en-US" altLang="ja-JP"/>
              <a:t> </a:t>
            </a:r>
            <a:br>
              <a:rPr lang="en-US" altLang="ja-JP"/>
            </a:br>
            <a:r>
              <a:rPr lang="en-US" altLang="ja-JP"/>
              <a:t>A doorphone card for 2 doorphone, 2 door opener, and 2 external sensor.</a:t>
            </a:r>
            <a:endParaRPr lang="ja-JP" altLang="en-US"/>
          </a:p>
        </p:txBody>
      </p:sp>
      <p:graphicFrame>
        <p:nvGraphicFramePr>
          <p:cNvPr id="1427598" name="Group 142"/>
          <p:cNvGraphicFramePr>
            <a:graphicFrameLocks noGrp="1"/>
          </p:cNvGraphicFramePr>
          <p:nvPr/>
        </p:nvGraphicFramePr>
        <p:xfrm>
          <a:off x="673100" y="3086100"/>
          <a:ext cx="3213100" cy="2682240"/>
        </p:xfrm>
        <a:graphic>
          <a:graphicData uri="http://schemas.openxmlformats.org/drawingml/2006/table">
            <a:tbl>
              <a:tblPr/>
              <a:tblGrid>
                <a:gridCol w="660400"/>
                <a:gridCol w="2552700"/>
              </a:tblGrid>
              <a:tr h="1571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Doorphone 1 transmit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Doorphone 1 receive</a:t>
                      </a: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Sensor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Doorphone 2 transmit</a:t>
                      </a: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Doorphone 2 receive</a:t>
                      </a: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Sensor 1 common</a:t>
                      </a: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Sensor 2</a:t>
                      </a: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Sensor 2 common</a:t>
                      </a: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7597" name="Group 141"/>
          <p:cNvGraphicFramePr>
            <a:graphicFrameLocks noGrp="1"/>
          </p:cNvGraphicFramePr>
          <p:nvPr/>
        </p:nvGraphicFramePr>
        <p:xfrm>
          <a:off x="4294188" y="3100388"/>
          <a:ext cx="3529012" cy="2682240"/>
        </p:xfrm>
        <a:graphic>
          <a:graphicData uri="http://schemas.openxmlformats.org/drawingml/2006/table">
            <a:tbl>
              <a:tblPr/>
              <a:tblGrid>
                <a:gridCol w="660400"/>
                <a:gridCol w="2868612"/>
              </a:tblGrid>
              <a:tr h="1571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Doorphone opener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Doorphone opener 1 com</a:t>
                      </a: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Doorphone opener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Doorphone opener 2 com</a:t>
                      </a: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0450" y="2916238"/>
            <a:ext cx="333375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727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325" y="2886075"/>
            <a:ext cx="32956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72773" name="Rectangle 8"/>
          <p:cNvSpPr>
            <a:spLocks noChangeArrowheads="1"/>
          </p:cNvSpPr>
          <p:nvPr/>
        </p:nvSpPr>
        <p:spPr bwMode="auto">
          <a:xfrm>
            <a:off x="0" y="762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>
              <a:buSzPct val="100000"/>
            </a:pPr>
            <a:r>
              <a:rPr lang="en-US" altLang="ja-JP" sz="2800" b="1" u="none" dirty="0" smtClean="0">
                <a:solidFill>
                  <a:schemeClr val="bg1"/>
                </a:solidFill>
                <a:latin typeface="Arial" pitchFamily="34" charset="0"/>
                <a:sym typeface="ＭＳ Ｐゴシック" pitchFamily="50" charset="-128"/>
              </a:rPr>
              <a:t>5. PFT </a:t>
            </a:r>
            <a:r>
              <a:rPr lang="en-US" altLang="ja-JP" sz="2800" b="1" u="none" dirty="0">
                <a:solidFill>
                  <a:schemeClr val="bg1"/>
                </a:solidFill>
                <a:latin typeface="Arial" pitchFamily="34" charset="0"/>
                <a:sym typeface="ＭＳ Ｐゴシック" pitchFamily="50" charset="-128"/>
              </a:rPr>
              <a:t>(Power Failure Transfer)</a:t>
            </a:r>
          </a:p>
        </p:txBody>
      </p:sp>
      <p:sp>
        <p:nvSpPr>
          <p:cNvPr id="672774" name="Rectangle 6"/>
          <p:cNvSpPr>
            <a:spLocks noChangeArrowheads="1"/>
          </p:cNvSpPr>
          <p:nvPr/>
        </p:nvSpPr>
        <p:spPr bwMode="auto">
          <a:xfrm>
            <a:off x="307975" y="785813"/>
            <a:ext cx="8391525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ja-JP" sz="2000" dirty="0" smtClean="0"/>
              <a:t>Analog </a:t>
            </a:r>
            <a:r>
              <a:rPr lang="en-US" altLang="ja-JP" sz="2000" dirty="0"/>
              <a:t>CO1-2 is connected with SLT port 1-2 of main cabinet automatically during power failure. Wiring is not required</a:t>
            </a:r>
            <a:r>
              <a:rPr lang="en-US" altLang="ja-JP" sz="1000" dirty="0"/>
              <a:t>. </a:t>
            </a:r>
            <a:br>
              <a:rPr lang="en-US" altLang="ja-JP" sz="1000" dirty="0"/>
            </a:br>
            <a:r>
              <a:rPr lang="en-US" altLang="ja-JP" sz="1000" dirty="0" smtClean="0"/>
              <a:t/>
            </a:r>
            <a:br>
              <a:rPr lang="en-US" altLang="ja-JP" sz="1000" dirty="0" smtClean="0"/>
            </a:br>
            <a:r>
              <a:rPr lang="en-US" altLang="ja-JP" sz="2000" dirty="0" smtClean="0"/>
              <a:t>Other </a:t>
            </a:r>
            <a:r>
              <a:rPr lang="en-US" altLang="ja-JP" sz="2000" dirty="0"/>
              <a:t>analog CO ports have to be connected with PFT port of expansion cabinet by parallel. They are connected with SLT port 1-4 of expansion cabinet during power failure.            </a:t>
            </a:r>
            <a:endParaRPr lang="ja-JP" altLang="en-US" dirty="0"/>
          </a:p>
        </p:txBody>
      </p:sp>
      <p:sp>
        <p:nvSpPr>
          <p:cNvPr id="672776" name="Rectangle 8"/>
          <p:cNvSpPr>
            <a:spLocks noChangeArrowheads="1"/>
          </p:cNvSpPr>
          <p:nvPr/>
        </p:nvSpPr>
        <p:spPr bwMode="auto">
          <a:xfrm>
            <a:off x="654050" y="2576513"/>
            <a:ext cx="7169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ja-JP" dirty="0"/>
              <a:t>&lt;Main Cabinet&gt;                                           &lt;Expansion Cabinet&gt;</a:t>
            </a:r>
          </a:p>
        </p:txBody>
      </p:sp>
      <p:sp>
        <p:nvSpPr>
          <p:cNvPr id="672822" name="Rectangle 54"/>
          <p:cNvSpPr>
            <a:spLocks noChangeArrowheads="1"/>
          </p:cNvSpPr>
          <p:nvPr/>
        </p:nvSpPr>
        <p:spPr bwMode="auto">
          <a:xfrm>
            <a:off x="6028133" y="3529806"/>
            <a:ext cx="438150" cy="398463"/>
          </a:xfrm>
          <a:prstGeom prst="rect">
            <a:avLst/>
          </a:prstGeom>
          <a:noFill/>
          <a:ln w="38100" algn="ctr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4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3926" y="5189538"/>
            <a:ext cx="62865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Line 57"/>
          <p:cNvSpPr>
            <a:spLocks noChangeShapeType="1"/>
          </p:cNvSpPr>
          <p:nvPr/>
        </p:nvSpPr>
        <p:spPr bwMode="auto">
          <a:xfrm>
            <a:off x="1259681" y="5953125"/>
            <a:ext cx="3271837" cy="31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" name="Rectangle 58"/>
          <p:cNvSpPr>
            <a:spLocks noChangeArrowheads="1"/>
          </p:cNvSpPr>
          <p:nvPr/>
        </p:nvSpPr>
        <p:spPr bwMode="auto">
          <a:xfrm>
            <a:off x="2184399" y="6100505"/>
            <a:ext cx="819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rgbClr val="3333FF"/>
                </a:solidFill>
              </a:rPr>
              <a:t>PSTN</a:t>
            </a:r>
          </a:p>
        </p:txBody>
      </p:sp>
      <p:sp>
        <p:nvSpPr>
          <p:cNvPr id="43" name="Line 59"/>
          <p:cNvSpPr>
            <a:spLocks noChangeShapeType="1"/>
          </p:cNvSpPr>
          <p:nvPr/>
        </p:nvSpPr>
        <p:spPr bwMode="auto">
          <a:xfrm flipH="1">
            <a:off x="2911671" y="5956299"/>
            <a:ext cx="476053" cy="29209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" name="Rectangle 60"/>
          <p:cNvSpPr>
            <a:spLocks noChangeArrowheads="1"/>
          </p:cNvSpPr>
          <p:nvPr/>
        </p:nvSpPr>
        <p:spPr bwMode="auto">
          <a:xfrm>
            <a:off x="2823369" y="5602880"/>
            <a:ext cx="1128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rgbClr val="3333FF"/>
                </a:solidFill>
              </a:rPr>
              <a:t>Parallel</a:t>
            </a:r>
          </a:p>
        </p:txBody>
      </p:sp>
      <p:sp>
        <p:nvSpPr>
          <p:cNvPr id="45" name="Rectangle 62"/>
          <p:cNvSpPr>
            <a:spLocks noChangeArrowheads="1"/>
          </p:cNvSpPr>
          <p:nvPr/>
        </p:nvSpPr>
        <p:spPr bwMode="auto">
          <a:xfrm>
            <a:off x="643729" y="6032697"/>
            <a:ext cx="15271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ja-JP" sz="1200" dirty="0" smtClean="0"/>
              <a:t>CO3 </a:t>
            </a:r>
            <a:r>
              <a:rPr lang="en-US" altLang="ja-JP" sz="1200" dirty="0"/>
              <a:t>for example</a:t>
            </a:r>
          </a:p>
        </p:txBody>
      </p:sp>
      <p:sp>
        <p:nvSpPr>
          <p:cNvPr id="46" name="Line 7"/>
          <p:cNvSpPr>
            <a:spLocks noChangeShapeType="1"/>
          </p:cNvSpPr>
          <p:nvPr/>
        </p:nvSpPr>
        <p:spPr bwMode="auto">
          <a:xfrm flipH="1" flipV="1">
            <a:off x="1238251" y="5695155"/>
            <a:ext cx="0" cy="27702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4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637" y="5240338"/>
            <a:ext cx="62865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Line 7"/>
          <p:cNvSpPr>
            <a:spLocks noChangeShapeType="1"/>
          </p:cNvSpPr>
          <p:nvPr/>
        </p:nvSpPr>
        <p:spPr bwMode="auto">
          <a:xfrm flipH="1" flipV="1">
            <a:off x="4546600" y="5695154"/>
            <a:ext cx="0" cy="26114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" name="Rectangle 55"/>
          <p:cNvSpPr>
            <a:spLocks noChangeArrowheads="1"/>
          </p:cNvSpPr>
          <p:nvPr/>
        </p:nvSpPr>
        <p:spPr bwMode="auto">
          <a:xfrm>
            <a:off x="737790" y="4850984"/>
            <a:ext cx="16053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ja-JP" b="1" dirty="0" smtClean="0">
                <a:solidFill>
                  <a:srgbClr val="3333FF"/>
                </a:solidFill>
              </a:rPr>
              <a:t>CO 3-4 or 5-6</a:t>
            </a:r>
            <a:endParaRPr lang="en-US" altLang="ja-JP" b="1" dirty="0">
              <a:solidFill>
                <a:srgbClr val="3333FF"/>
              </a:solidFill>
            </a:endParaRPr>
          </a:p>
        </p:txBody>
      </p:sp>
      <p:pic>
        <p:nvPicPr>
          <p:cNvPr id="5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7662" y="5264567"/>
            <a:ext cx="62865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Line 7"/>
          <p:cNvSpPr>
            <a:spLocks noChangeShapeType="1"/>
          </p:cNvSpPr>
          <p:nvPr/>
        </p:nvSpPr>
        <p:spPr bwMode="auto">
          <a:xfrm flipH="1" flipV="1">
            <a:off x="7011986" y="5695155"/>
            <a:ext cx="963613" cy="379016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52" name="Picture 11" descr="MC900045854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1773" y="5883384"/>
            <a:ext cx="513529" cy="46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Line 7"/>
          <p:cNvSpPr>
            <a:spLocks noChangeShapeType="1"/>
          </p:cNvSpPr>
          <p:nvPr/>
        </p:nvSpPr>
        <p:spPr bwMode="auto">
          <a:xfrm>
            <a:off x="4916487" y="5545138"/>
            <a:ext cx="1768475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4" name="Rectangle 62"/>
          <p:cNvSpPr>
            <a:spLocks noChangeArrowheads="1"/>
          </p:cNvSpPr>
          <p:nvPr/>
        </p:nvSpPr>
        <p:spPr bwMode="auto">
          <a:xfrm>
            <a:off x="5041105" y="5560219"/>
            <a:ext cx="17581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ja-JP" sz="1200" dirty="0" smtClean="0"/>
              <a:t>This is connected automatically during power failure.</a:t>
            </a:r>
            <a:endParaRPr lang="en-US" altLang="ja-JP" sz="1200" dirty="0"/>
          </a:p>
        </p:txBody>
      </p:sp>
      <p:sp>
        <p:nvSpPr>
          <p:cNvPr id="55" name="Rectangle 55"/>
          <p:cNvSpPr>
            <a:spLocks noChangeArrowheads="1"/>
          </p:cNvSpPr>
          <p:nvPr/>
        </p:nvSpPr>
        <p:spPr bwMode="auto">
          <a:xfrm>
            <a:off x="3963986" y="4987757"/>
            <a:ext cx="1624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3333FF"/>
                </a:solidFill>
              </a:rPr>
              <a:t>PFT </a:t>
            </a:r>
            <a:r>
              <a:rPr lang="en-US" altLang="ja-JP" b="1" dirty="0" smtClean="0">
                <a:solidFill>
                  <a:srgbClr val="3333FF"/>
                </a:solidFill>
              </a:rPr>
              <a:t>1-2 or 3-4</a:t>
            </a:r>
            <a:endParaRPr lang="en-US" altLang="ja-JP" b="1" dirty="0">
              <a:solidFill>
                <a:srgbClr val="3333FF"/>
              </a:solidFill>
            </a:endParaRP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5920183" y="4985753"/>
            <a:ext cx="16732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3333FF"/>
                </a:solidFill>
              </a:rPr>
              <a:t>SLT 1-2 or 3-4</a:t>
            </a:r>
            <a:endParaRPr lang="en-US" altLang="ja-JP" b="1" dirty="0">
              <a:solidFill>
                <a:srgbClr val="3333FF"/>
              </a:solidFill>
            </a:endParaRPr>
          </a:p>
        </p:txBody>
      </p:sp>
      <p:sp>
        <p:nvSpPr>
          <p:cNvPr id="57" name="Rectangle 54"/>
          <p:cNvSpPr>
            <a:spLocks noChangeArrowheads="1"/>
          </p:cNvSpPr>
          <p:nvPr/>
        </p:nvSpPr>
        <p:spPr bwMode="auto">
          <a:xfrm>
            <a:off x="2060575" y="3330575"/>
            <a:ext cx="438150" cy="398463"/>
          </a:xfrm>
          <a:prstGeom prst="rect">
            <a:avLst/>
          </a:prstGeom>
          <a:noFill/>
          <a:ln w="38100" algn="ctr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" name="Rectangle 55"/>
          <p:cNvSpPr>
            <a:spLocks noChangeArrowheads="1"/>
          </p:cNvSpPr>
          <p:nvPr/>
        </p:nvSpPr>
        <p:spPr bwMode="auto">
          <a:xfrm>
            <a:off x="3759993" y="4947068"/>
            <a:ext cx="3923507" cy="156966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ja-JP" b="1" dirty="0" smtClean="0">
                <a:solidFill>
                  <a:srgbClr val="3333FF"/>
                </a:solidFill>
              </a:rPr>
              <a:t/>
            </a:r>
            <a:br>
              <a:rPr lang="en-US" altLang="ja-JP" b="1" dirty="0" smtClean="0">
                <a:solidFill>
                  <a:srgbClr val="3333FF"/>
                </a:solidFill>
              </a:rPr>
            </a:br>
            <a:r>
              <a:rPr lang="en-US" altLang="ja-JP" b="1" dirty="0" smtClean="0">
                <a:solidFill>
                  <a:srgbClr val="3333FF"/>
                </a:solidFill>
              </a:rPr>
              <a:t/>
            </a:r>
            <a:br>
              <a:rPr lang="en-US" altLang="ja-JP" b="1" dirty="0" smtClean="0">
                <a:solidFill>
                  <a:srgbClr val="3333FF"/>
                </a:solidFill>
              </a:rPr>
            </a:br>
            <a:r>
              <a:rPr lang="en-US" altLang="ja-JP" b="1" dirty="0" smtClean="0">
                <a:solidFill>
                  <a:srgbClr val="3333FF"/>
                </a:solidFill>
              </a:rPr>
              <a:t/>
            </a:r>
            <a:br>
              <a:rPr lang="en-US" altLang="ja-JP" b="1" dirty="0" smtClean="0">
                <a:solidFill>
                  <a:srgbClr val="3333FF"/>
                </a:solidFill>
              </a:rPr>
            </a:br>
            <a:r>
              <a:rPr lang="en-US" altLang="ja-JP" b="1" dirty="0" smtClean="0">
                <a:solidFill>
                  <a:srgbClr val="3333FF"/>
                </a:solidFill>
              </a:rPr>
              <a:t/>
            </a:r>
            <a:br>
              <a:rPr lang="en-US" altLang="ja-JP" b="1" dirty="0" smtClean="0">
                <a:solidFill>
                  <a:srgbClr val="3333FF"/>
                </a:solidFill>
              </a:rPr>
            </a:br>
            <a:r>
              <a:rPr lang="en-US" altLang="ja-JP" b="1" dirty="0" smtClean="0">
                <a:solidFill>
                  <a:srgbClr val="3333FF"/>
                </a:solidFill>
              </a:rPr>
              <a:t/>
            </a:r>
            <a:br>
              <a:rPr lang="en-US" altLang="ja-JP" b="1" dirty="0" smtClean="0">
                <a:solidFill>
                  <a:srgbClr val="3333FF"/>
                </a:solidFill>
              </a:rPr>
            </a:br>
            <a:r>
              <a:rPr lang="en-US" altLang="ja-JP" dirty="0" smtClean="0"/>
              <a:t>Expansion Cabinet</a:t>
            </a:r>
            <a:endParaRPr lang="en-US" altLang="ja-JP" dirty="0"/>
          </a:p>
        </p:txBody>
      </p:sp>
      <p:cxnSp>
        <p:nvCxnSpPr>
          <p:cNvPr id="59" name="直線矢印コネクタ 58"/>
          <p:cNvCxnSpPr/>
          <p:nvPr/>
        </p:nvCxnSpPr>
        <p:spPr bwMode="auto">
          <a:xfrm flipH="1">
            <a:off x="1855391" y="3838575"/>
            <a:ext cx="424259" cy="1076951"/>
          </a:xfrm>
          <a:prstGeom prst="straightConnector1">
            <a:avLst/>
          </a:prstGeom>
          <a:noFill/>
          <a:ln w="25400" cap="flat" cmpd="sng" algn="ctr">
            <a:solidFill>
              <a:srgbClr val="0000FF"/>
            </a:solidFill>
            <a:prstDash val="sysDot"/>
            <a:round/>
            <a:headEnd type="none" w="med" len="med"/>
            <a:tailEnd type="arrow"/>
          </a:ln>
          <a:effectLst>
            <a:prstShdw prst="shdw17" dist="17961" dir="2700000">
              <a:srgbClr val="0000FF">
                <a:gamma/>
                <a:shade val="60000"/>
                <a:invGamma/>
              </a:srgbClr>
            </a:prstShdw>
          </a:effectLst>
        </p:spPr>
      </p:cxnSp>
      <p:cxnSp>
        <p:nvCxnSpPr>
          <p:cNvPr id="61" name="直線矢印コネクタ 60"/>
          <p:cNvCxnSpPr/>
          <p:nvPr/>
        </p:nvCxnSpPr>
        <p:spPr bwMode="auto">
          <a:xfrm flipH="1">
            <a:off x="5041105" y="3943310"/>
            <a:ext cx="1091208" cy="972216"/>
          </a:xfrm>
          <a:prstGeom prst="straightConnector1">
            <a:avLst/>
          </a:prstGeom>
          <a:noFill/>
          <a:ln w="25400" cap="flat" cmpd="sng" algn="ctr">
            <a:solidFill>
              <a:srgbClr val="0000FF"/>
            </a:solidFill>
            <a:prstDash val="sysDot"/>
            <a:round/>
            <a:headEnd type="none" w="med" len="med"/>
            <a:tailEnd type="arrow"/>
          </a:ln>
          <a:effectLst>
            <a:prstShdw prst="shdw17" dist="17961" dir="2700000">
              <a:srgbClr val="0000FF">
                <a:gamma/>
                <a:shade val="60000"/>
                <a:invGamma/>
              </a:srgbClr>
            </a:prstShdw>
          </a:effectLst>
        </p:spPr>
      </p:cxnSp>
    </p:spTree>
    <p:extLst>
      <p:ext uri="{BB962C8B-B14F-4D97-AF65-F5344CB8AC3E}">
        <p14:creationId xmlns:p14="http://schemas.microsoft.com/office/powerpoint/2010/main" xmlns="" val="351921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ysDot"/>
          <a:round/>
          <a:headEnd type="none" w="med" len="med"/>
          <a:tailEnd type="triangle" w="med" len="med"/>
        </a:ln>
        <a:effectLst>
          <a:prstShdw prst="shdw17" dist="17961" dir="2700000">
            <a:srgbClr val="0000FF">
              <a:gamma/>
              <a:shade val="60000"/>
              <a:invGamma/>
            </a:srgb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ysDot"/>
          <a:round/>
          <a:headEnd type="none" w="med" len="med"/>
          <a:tailEnd type="triangle" w="med" len="med"/>
        </a:ln>
        <a:effectLst>
          <a:prstShdw prst="shdw17" dist="17961" dir="2700000">
            <a:srgbClr val="0000FF">
              <a:gamma/>
              <a:shade val="60000"/>
              <a:invGamma/>
            </a:srgb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デザインの設定">
  <a:themeElements>
    <a:clrScheme name="1_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ysDot"/>
          <a:round/>
          <a:headEnd type="none" w="med" len="med"/>
          <a:tailEnd type="triangle" w="med" len="med"/>
        </a:ln>
        <a:effectLst>
          <a:prstShdw prst="shdw17" dist="17961" dir="2700000">
            <a:srgbClr val="0000FF">
              <a:gamma/>
              <a:shade val="60000"/>
              <a:invGamma/>
            </a:srgb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ysDot"/>
          <a:round/>
          <a:headEnd type="none" w="med" len="med"/>
          <a:tailEnd type="triangle" w="med" len="med"/>
        </a:ln>
        <a:effectLst>
          <a:prstShdw prst="shdw17" dist="17961" dir="2700000">
            <a:srgbClr val="0000FF">
              <a:gamma/>
              <a:shade val="60000"/>
              <a:invGamma/>
            </a:srgb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lnDef>
  </a:objectDefaults>
  <a:extraClrSchemeLst>
    <a:extraClrScheme>
      <a:clrScheme name="1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デザインの設定">
  <a:themeElements>
    <a:clrScheme name="2_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ysDot"/>
          <a:round/>
          <a:headEnd type="none" w="med" len="med"/>
          <a:tailEnd type="triangle" w="med" len="med"/>
        </a:ln>
        <a:effectLst>
          <a:prstShdw prst="shdw17" dist="17961" dir="2700000">
            <a:srgbClr val="0000FF">
              <a:gamma/>
              <a:shade val="60000"/>
              <a:invGamma/>
            </a:srgb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ysDot"/>
          <a:round/>
          <a:headEnd type="none" w="med" len="med"/>
          <a:tailEnd type="triangle" w="med" len="med"/>
        </a:ln>
        <a:effectLst>
          <a:prstShdw prst="shdw17" dist="17961" dir="2700000">
            <a:srgbClr val="0000FF">
              <a:gamma/>
              <a:shade val="60000"/>
              <a:invGamma/>
            </a:srgb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lnDef>
  </a:objectDefaults>
  <a:extraClrSchemeLst>
    <a:extraClrScheme>
      <a:clrScheme name="2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デザインの設定">
  <a:themeElements>
    <a:clrScheme name="3_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ysDot"/>
          <a:round/>
          <a:headEnd type="none" w="med" len="med"/>
          <a:tailEnd type="triangle" w="med" len="med"/>
        </a:ln>
        <a:effectLst>
          <a:prstShdw prst="shdw17" dist="17961" dir="2700000">
            <a:srgbClr val="0000FF">
              <a:gamma/>
              <a:shade val="60000"/>
              <a:invGamma/>
            </a:srgb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ysDot"/>
          <a:round/>
          <a:headEnd type="none" w="med" len="med"/>
          <a:tailEnd type="triangle" w="med" len="med"/>
        </a:ln>
        <a:effectLst>
          <a:prstShdw prst="shdw17" dist="17961" dir="2700000">
            <a:srgbClr val="0000FF">
              <a:gamma/>
              <a:shade val="60000"/>
              <a:invGamma/>
            </a:srgb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lnDef>
  </a:objectDefaults>
  <a:extraClrSchemeLst>
    <a:extraClrScheme>
      <a:clrScheme name="3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デザインの設定">
  <a:themeElements>
    <a:clrScheme name="4_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ysDot"/>
          <a:round/>
          <a:headEnd type="none" w="med" len="med"/>
          <a:tailEnd type="triangle" w="med" len="med"/>
        </a:ln>
        <a:effectLst>
          <a:prstShdw prst="shdw17" dist="17961" dir="2700000">
            <a:srgbClr val="0000FF">
              <a:gamma/>
              <a:shade val="60000"/>
              <a:invGamma/>
            </a:srgb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ysDot"/>
          <a:round/>
          <a:headEnd type="none" w="med" len="med"/>
          <a:tailEnd type="triangle" w="med" len="med"/>
        </a:ln>
        <a:effectLst>
          <a:prstShdw prst="shdw17" dist="17961" dir="2700000">
            <a:srgbClr val="0000FF">
              <a:gamma/>
              <a:shade val="60000"/>
              <a:invGamma/>
            </a:srgb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lnDef>
  </a:objectDefaults>
  <a:extraClrSchemeLst>
    <a:extraClrScheme>
      <a:clrScheme name="4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標準提案書</Template>
  <TotalTime>83917</TotalTime>
  <Words>491</Words>
  <Application>Microsoft Office PowerPoint</Application>
  <PresentationFormat>全屏显示(4:3)</PresentationFormat>
  <Paragraphs>390</Paragraphs>
  <Slides>6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5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デザインの設定</vt:lpstr>
      <vt:lpstr>1_デザインの設定</vt:lpstr>
      <vt:lpstr>2_デザインの設定</vt:lpstr>
      <vt:lpstr>3_デザインの設定</vt:lpstr>
      <vt:lpstr>4_デザインの設定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Company>PCC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野中 亮太&lt;nonaka.ryota@jp.panasonic.com&gt;</dc:creator>
  <cp:lastModifiedBy>user</cp:lastModifiedBy>
  <cp:revision>4514</cp:revision>
  <dcterms:created xsi:type="dcterms:W3CDTF">2005-08-18T01:22:58Z</dcterms:created>
  <dcterms:modified xsi:type="dcterms:W3CDTF">2014-08-22T06:28:11Z</dcterms:modified>
</cp:coreProperties>
</file>